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Nunito ExtraLight" pitchFamily="2" charset="0"/>
      <p:regular r:id="rId17"/>
      <p:bold r:id="rId18"/>
      <p:italic r:id="rId19"/>
      <p:boldItalic r:id="rId20"/>
    </p:embeddedFont>
    <p:embeddedFont>
      <p:font typeface="Nunito Light" pitchFamily="2" charset="0"/>
      <p:regular r:id="rId21"/>
      <p:bold r:id="rId22"/>
      <p:italic r:id="rId23"/>
      <p:boldItalic r:id="rId24"/>
    </p:embeddedFont>
    <p:embeddedFont>
      <p:font typeface="Nunito Medium" panose="020B0604020202020204" charset="0"/>
      <p:regular r:id="rId25"/>
      <p:bold r:id="rId26"/>
      <p:italic r:id="rId27"/>
      <p:boldItalic r:id="rId28"/>
    </p:embeddedFont>
    <p:embeddedFont>
      <p:font typeface="Nunito SemiBold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d26cb8a2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d26cb8a2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d26cb8a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d26cb8a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d26cb8a2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d26cb8a2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d26cb8a2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d26cb8a2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d26cb8a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d26cb8a2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d26cb8a2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d26cb8a2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d26cb8a2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d26cb8a2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d26cb8a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d26cb8a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c394af0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c394af0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BLOT—Body Line of Thought </a:t>
            </a:r>
            <a:br>
              <a:rPr lang="en" b="1" dirty="0"/>
            </a:br>
            <a:r>
              <a:rPr lang="en" sz="2000" b="1" i="1" dirty="0"/>
              <a:t>(BLOT — linea di pensiero del corpo)</a:t>
            </a:r>
            <a:endParaRPr b="1" i="1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 ExtraLight"/>
                <a:ea typeface="Nunito ExtraLight"/>
                <a:cs typeface="Nunito ExtraLight"/>
                <a:sym typeface="Nunito ExtraLight"/>
              </a:rPr>
              <a:t>Visual Story</a:t>
            </a:r>
            <a:br>
              <a:rPr lang="en" dirty="0"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lang="en" sz="2200" i="1" dirty="0">
                <a:latin typeface="Nunito ExtraLight"/>
                <a:ea typeface="Nunito ExtraLight"/>
                <a:cs typeface="Nunito ExtraLight"/>
                <a:sym typeface="Nunito ExtraLight"/>
              </a:rPr>
              <a:t>Storia visiva</a:t>
            </a:r>
            <a:endParaRPr i="1" dirty="0"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287" y="3663675"/>
            <a:ext cx="885425" cy="54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2182650"/>
            <a:ext cx="85206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Nunito Light"/>
                <a:ea typeface="Nunito Light"/>
                <a:cs typeface="Nunito Light"/>
                <a:sym typeface="Nunito Light"/>
              </a:rPr>
              <a:t>Grazie!</a:t>
            </a:r>
            <a:endParaRPr sz="4000" dirty="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975" y="4259650"/>
            <a:ext cx="885424" cy="54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4">
            <a:alphaModFix/>
          </a:blip>
          <a:srcRect r="29775"/>
          <a:stretch/>
        </p:blipFill>
        <p:spPr>
          <a:xfrm>
            <a:off x="529200" y="3857375"/>
            <a:ext cx="5902802" cy="11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299175"/>
            <a:ext cx="8520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latin typeface="Nunito ExtraLight"/>
                <a:ea typeface="Nunito ExtraLight"/>
                <a:cs typeface="Nunito ExtraLight"/>
                <a:sym typeface="Nunito ExtraLight"/>
              </a:rPr>
              <a:t>Dossier prodotto nell’ambito del progetto </a:t>
            </a:r>
            <a:r>
              <a:rPr lang="en" sz="1400" i="1" dirty="0">
                <a:latin typeface="Nunito Medium"/>
                <a:ea typeface="Nunito Medium"/>
                <a:cs typeface="Nunito Medium"/>
                <a:sym typeface="Nunito Medium"/>
              </a:rPr>
              <a:t>Body Landscapes. An Ecofeminist Perspective.</a:t>
            </a:r>
            <a:endParaRPr sz="1400" i="1" dirty="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02656" y="349725"/>
            <a:ext cx="86786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Q</a:t>
            </a:r>
            <a:r>
              <a:rPr lang="it-IT" b="1" dirty="0"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ali informazioni sono contenute in questa storia visiva?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568475"/>
            <a:ext cx="77877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Location / Calendario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storia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scenografia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Le performer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 action="ppaction://hlinksldjump"/>
              </a:rPr>
              <a:t>Luci / Video / Suono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Elementi che potresti trovare intensi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 action="ppaction://hlinksldjump"/>
              </a:rPr>
              <a:t>Tabella dell’intensità del suono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60675" y="926550"/>
            <a:ext cx="85206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Puoi cliccare sugli elementi che vuoi approfondire</a:t>
            </a:r>
            <a:br>
              <a:rPr lang="en" sz="1600" dirty="0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endParaRPr dirty="0"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3496" y="34746"/>
            <a:ext cx="85206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Nunito"/>
                <a:ea typeface="Nunito"/>
                <a:cs typeface="Nunito"/>
                <a:sym typeface="Nunito"/>
              </a:rPr>
              <a:t>Location &amp; Calendario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9157" y="315358"/>
            <a:ext cx="5536840" cy="4640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Indirizzo del teatro: 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Teatro delle Passioni, Via Antonio Peretti, 9, 41124 Modena</a:t>
            </a:r>
            <a:endParaRPr sz="10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Descrizione visiva dell’ingresso del teatro: 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L’edificio del teatro è di colore giallo. Si accede al teatro dalla piazza attraverso una porta sul lato sinistro dell’edificio. Da qui si  accede ad un corridoio stretto.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Descrizione visiva della sala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Si accede alla sala da un corridoio. A destra si trova la gradinata modulabile che può essere aperta o chiusa aggiungento o togliendo sedute in base alle necessità. Le sedute sono verde acqua e senza bracciolo. Il palco si trova a livello pavimento senza rialzi. N</a:t>
            </a:r>
            <a:r>
              <a:rPr lang="it-IT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 è presente il sipario.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Numero totale di sedute: 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sedute totali con gradinata aperta sono 140, ma possono essere ridotte a seconda delle necessità. Per lo spettacolo BLOT le sedute saranno 84, organizzate su 6 file con un corridoio centrale. 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Sono numerate? </a:t>
            </a:r>
            <a:r>
              <a:rPr lang="en" sz="1000" dirty="0">
                <a:solidFill>
                  <a:schemeClr val="dk1"/>
                </a:solidFill>
                <a:latin typeface="Nunito Medium"/>
                <a:ea typeface="Nunito"/>
                <a:cs typeface="Nunito"/>
                <a:sym typeface="Nunito Medium"/>
              </a:rPr>
              <a:t>Si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C’è qualche area speciale dove le persone neurodivergenti  possono sedersi</a:t>
            </a:r>
            <a:r>
              <a:rPr lang="it-IT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it-IT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Si, nelle sedute sul corridoio centrale (a destra e sinistra) per agevolarne l’uscita in caso di necessità; nelle sedute di prima fila e lo spazio davanti alla prima fila è riservato per le persone con carrozzina. </a:t>
            </a:r>
            <a:endParaRPr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Il pubblico neurodivergente può essere fatto accedere quando il resto del pubblico è già seduto, poco prima dell’inizio dello spettacolo? </a:t>
            </a:r>
            <a:r>
              <a:rPr lang="en" sz="10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Si, se segnalano la loro presenza allo staff del teatro.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Potete organizzare una comfort zone? </a:t>
            </a:r>
            <a:r>
              <a:rPr lang="en" sz="10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</a:t>
            </a:r>
            <a:endParaRPr sz="10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Descrizione visiva della comfort zone:</a:t>
            </a:r>
            <a:r>
              <a:rPr lang="en" sz="1000" dirty="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Un luogo leggermente appartato rispetto al foyer verrà allestito con sedute, oggetti morbidi e acqua. </a:t>
            </a:r>
            <a:endParaRPr sz="1000" dirty="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997" y="285750"/>
            <a:ext cx="346884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997" y="2628900"/>
            <a:ext cx="3468846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69158" y="4791162"/>
            <a:ext cx="5409558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Nunito"/>
                <a:ea typeface="Nunito"/>
                <a:cs typeface="Nunito"/>
                <a:sym typeface="Nunito"/>
              </a:rPr>
              <a:t>Data e orario dello spettacolo: 24 maggio 2025 ore 19.00</a:t>
            </a:r>
            <a:br>
              <a:rPr lang="en" sz="1200" b="1" dirty="0">
                <a:latin typeface="Nunito"/>
                <a:ea typeface="Nunito"/>
                <a:cs typeface="Nunito"/>
                <a:sym typeface="Nunito"/>
              </a:rPr>
            </a:b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 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61850" y="285750"/>
            <a:ext cx="29646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La storia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61850" y="751889"/>
            <a:ext cx="8820300" cy="1245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Nunito"/>
              </a:rPr>
              <a:t>BLOT riguarda il mondo invisibile dentro i nostri corpi.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Trilioni di batteri vivono sulla nostra pelle e nei nostri organi, aiutandoci 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digerire il cibo, combattere le malattie e mantenere la salute.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La performance esplora come questi piccoli organismi plasmino ciò che siamo e ci connettano al mondo che ci circonda. Utilizzando movimento, parole e immagini, lo spettacolo rivela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i modi sorprendenti in cui i batteri influenzano la nostra respirazione, sudore e persino le emozioni.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Ci invita a vedere il corpo umano non come qualcosa di separato, ma come un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sistema vivente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sempre in cambiamento e che lavora insieme alla vita microscopica al suo interno.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r="3484" b="11801"/>
          <a:stretch/>
        </p:blipFill>
        <p:spPr>
          <a:xfrm>
            <a:off x="4725250" y="2092300"/>
            <a:ext cx="4418750" cy="26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l="20383" t="8017" r="6453" b="13452"/>
          <a:stretch/>
        </p:blipFill>
        <p:spPr>
          <a:xfrm>
            <a:off x="0" y="2092300"/>
            <a:ext cx="4456499" cy="269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85750"/>
            <a:ext cx="85206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La scenografia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65702" y="977595"/>
            <a:ext cx="4698291" cy="4329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performance has a very clean and clear set with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dance floor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background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Sometimes, depending on the venue, the background can be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wall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On this background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surtitles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open captions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are projected.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Lo spettacolo ha una scena molto pulita e chiara, con un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tappeto danza bianco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e un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fondale bianco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A volte, a seconda del luogo, il fondale può essere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una parete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Su questo fondale vengono proiettati i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sottotitoli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e le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didascalie aperte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scenografia è composta da: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Tre (o quattro) mucchi di sale 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situati sul fondo del palco lato sinistro;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 oggetto bianco a forma di tubo 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 cui scende sabbia sottile in un momento specifico dello spettacolo; 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 microscopio 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 uno stand situato sul fondo del palco lato destro;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Una televisione a schermo piatto 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appesa al soffitto sulla parte anteriore del palco lato destro;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it-IT" sz="1200" b="1" dirty="0">
                <a:solidFill>
                  <a:schemeClr val="dk1"/>
                </a:solidFill>
                <a:latin typeface="Nunito"/>
              </a:rPr>
              <a:t>Due corde per saltare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 sul fondo del palco e sulla parte sinistra del palco.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t="9350" b="9342"/>
          <a:stretch/>
        </p:blipFill>
        <p:spPr>
          <a:xfrm>
            <a:off x="5174700" y="8"/>
            <a:ext cx="3969300" cy="241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t="2080" b="16638"/>
          <a:stretch/>
        </p:blipFill>
        <p:spPr>
          <a:xfrm>
            <a:off x="5174700" y="2724700"/>
            <a:ext cx="3969298" cy="241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85750"/>
            <a:ext cx="33684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Le performer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789563"/>
            <a:ext cx="3099300" cy="3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Lo spettacolo è interpretato da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due danzatrici completamente nude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Indossano polsini neri con trasmettitori per microfono 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microfoni ad archetto color carne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e i loro capelli sono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raccolti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</a:t>
            </a:r>
            <a:r>
              <a:rPr lang="en" sz="1200" dirty="0">
                <a:solidFill>
                  <a:schemeClr val="dk1"/>
                </a:solidFill>
                <a:latin typeface="Nunito"/>
                <a:sym typeface="Nunito"/>
              </a:rPr>
              <a:t> 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Durante lo spettacolo si chiamano per nome —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Luiza 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Simona</a:t>
            </a: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Iniziano lo spettacolo già sul palco in varie posture e vi rimangono fino alla fine.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Non si avvicinano al pubblico. Se lo spazio scenico è piccolo, si spostano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verso la parte anteriore del palco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e possono essere molto vicine agli spettatori.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Durante gli applausi, si coprono con 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abiti neri.</a:t>
            </a: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t="2626" r="61482" b="16066"/>
          <a:stretch/>
        </p:blipFill>
        <p:spPr>
          <a:xfrm>
            <a:off x="3812300" y="1784312"/>
            <a:ext cx="1762400" cy="27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l="21294" t="12272" r="7369" b="13526"/>
          <a:stretch/>
        </p:blipFill>
        <p:spPr>
          <a:xfrm>
            <a:off x="5650075" y="1784313"/>
            <a:ext cx="3030300" cy="17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812250" y="1302938"/>
            <a:ext cx="1762500" cy="409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LUIZA</a:t>
            </a:r>
            <a:endParaRPr sz="1200" dirty="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650075" y="3622888"/>
            <a:ext cx="3030300" cy="409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SIMONA</a:t>
            </a:r>
            <a:endParaRPr sz="12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699" y="152450"/>
            <a:ext cx="85206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Luci / Video / Suono</a:t>
            </a:r>
            <a:r>
              <a:rPr lang="en" sz="2000" dirty="0"/>
              <a:t> </a:t>
            </a:r>
            <a:endParaRPr sz="2000"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699" y="609810"/>
            <a:ext cx="8655568" cy="2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LUCI:</a:t>
            </a:r>
            <a:endParaRPr sz="14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C'è un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unico cambio di luce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caratterizzato da una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luce bianca, uniformemente distribuita e di intensità normale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con lo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sfondo illuminato in ciano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Durante l’ingresso del pubblico, i posti a sedere sono illuminati, ma questa luce verrà attenuata all’inizio della performance.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VIDEO:</a:t>
            </a:r>
            <a:endParaRPr sz="14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dk1"/>
                </a:solidFill>
                <a:latin typeface="Nunito"/>
              </a:rPr>
              <a:t>I sottotitoli bianchi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e le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didascalie aperte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vengono proiettati sullo sfondo per l’intera durata dello spettacolo. Lo schermo TV mostra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un'immagine bianca sfocata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che a un certo punto si mette a fuoco, rivelando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viste microscopiche dei batteri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</a:t>
            </a: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SUONO:</a:t>
            </a:r>
            <a:endParaRPr sz="14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La colonna sonora include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musica d’ambiente elettronica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con vibrazioni elevate, generate tramite metodi analogici con frequenze e intensità variabili,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testi parlati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dalle performer amplificati attraverso microfoni ad archetto 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dialoghi preregistrati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delle due performer sovrapposti alla musica. Il volume del suono non supera gli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80 decibel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t="8887" b="8433"/>
          <a:stretch/>
        </p:blipFill>
        <p:spPr>
          <a:xfrm>
            <a:off x="0" y="3444925"/>
            <a:ext cx="2741050" cy="169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t="3969" r="37764" b="68934"/>
          <a:stretch/>
        </p:blipFill>
        <p:spPr>
          <a:xfrm>
            <a:off x="3150625" y="3444950"/>
            <a:ext cx="2771949" cy="16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5">
            <a:alphaModFix/>
          </a:blip>
          <a:srcRect l="5253" t="5178" r="5253" b="53256"/>
          <a:stretch/>
        </p:blipFill>
        <p:spPr>
          <a:xfrm>
            <a:off x="6402950" y="3444950"/>
            <a:ext cx="2741049" cy="16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285750"/>
            <a:ext cx="47040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Nunito"/>
                <a:ea typeface="Nunito"/>
                <a:cs typeface="Nunito"/>
                <a:sym typeface="Nunito"/>
              </a:rPr>
              <a:t>Elementi che potresti trovare intensi</a:t>
            </a:r>
            <a:endParaRPr sz="1800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447449"/>
            <a:ext cx="3246008" cy="2955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NUDITA’</a:t>
            </a: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Le performer sono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completamente nude 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per tutta la durata dello spettacolo, e il pubblico le vede così fin dall'inizio. Tuttavia, la performance non riguarda la nudità nel senso tradizionale. Esamina il corpo femminile da una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prospettiva scientifica e biologica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concentrandosi sull'anatomia piuttosto che sui significati culturali o sociali. L'ambientazione richiama un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laboratorio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, creando uno spazio neutro in cui il corpo è semplicemente un corpo—qualcosa di naturale, funzionale e in continua trasformazione.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980400" y="1447450"/>
            <a:ext cx="4454400" cy="31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INTENSITA’ DEL SUONO</a:t>
            </a: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>
                <a:solidFill>
                  <a:schemeClr val="dk1"/>
                </a:solidFill>
                <a:latin typeface="Nunito"/>
              </a:rPr>
              <a:t>La musica nello spettacolo oscilla tra suoni ambientali morbidi e </a:t>
            </a:r>
            <a:r>
              <a:rPr lang="it-IT" sz="1200" b="1" dirty="0">
                <a:solidFill>
                  <a:schemeClr val="dk1"/>
                </a:solidFill>
                <a:latin typeface="Nunito"/>
              </a:rPr>
              <a:t>momenti di maggiore intensità</a:t>
            </a:r>
            <a:r>
              <a:rPr lang="it-IT" sz="1200" dirty="0">
                <a:solidFill>
                  <a:schemeClr val="dk1"/>
                </a:solidFill>
                <a:latin typeface="Nunito"/>
              </a:rPr>
              <a:t>. Lo spettacolo si apre con suoni elettronici intensi, creando un'atmosfera di tensione e attesa. Il pubblico entra mentre le performer si muovono sottilmente e la musica aumenta. Dopo i primi minuti, il volume si abbassa e l'atmosfera cambia in qualcosa di più tranquillo e minimalista. Le performer iniziano a parlare mentre saltano la corda e lo spazio si riempie di silenzio. Man mano che lo spettacolo procede, la musica elettronica cresce di nuovo, intensificandosi. Queste fluttuazioni nel suono rispecchiano i ritmi interni del corpo—battito cardiaco, respiro e movimento—rendendo la presenza delle performer ancora più viva. Alla fine, la musica si affievolisce di nuovo mentre le performer continuano a saltare la corda, fino alle ultime note in dissolvenza.</a:t>
            </a:r>
            <a:endParaRPr sz="1200" dirty="0">
              <a:solidFill>
                <a:schemeClr val="dk1"/>
              </a:solidFill>
              <a:latin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1162</Words>
  <Application>Microsoft Office PowerPoint</Application>
  <PresentationFormat>Presentazione su schermo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Nunito</vt:lpstr>
      <vt:lpstr>Nunito Medium</vt:lpstr>
      <vt:lpstr>Nunito SemiBold</vt:lpstr>
      <vt:lpstr>Arial</vt:lpstr>
      <vt:lpstr>Nunito Light</vt:lpstr>
      <vt:lpstr>Nunito ExtraLight</vt:lpstr>
      <vt:lpstr>Simple Light</vt:lpstr>
      <vt:lpstr>BLOT—Body Line of Thought  (BLOT — linea di pensiero del corpo)</vt:lpstr>
      <vt:lpstr>Quali informazioni sono contenute in questa storia visiva?</vt:lpstr>
      <vt:lpstr>Location &amp; Calendario  </vt:lpstr>
      <vt:lpstr>La storia  </vt:lpstr>
      <vt:lpstr>La scenografia  </vt:lpstr>
      <vt:lpstr>Le performer  </vt:lpstr>
      <vt:lpstr>Luci / Video / Suono </vt:lpstr>
      <vt:lpstr>Elementi che potresti trovare intensi</vt:lpstr>
      <vt:lpstr>Presentazione standard di PowerPoint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solo per i partner (questa slide sarà rimossa dalla presentazione finale)</dc:title>
  <dc:creator>Silvia Cassanelli</dc:creator>
  <cp:lastModifiedBy>Sara Fulco</cp:lastModifiedBy>
  <cp:revision>10</cp:revision>
  <dcterms:modified xsi:type="dcterms:W3CDTF">2025-05-28T11:18:00Z</dcterms:modified>
</cp:coreProperties>
</file>